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3"/>
        <p:guide pos="378"/>
        <p:guide pos="7372"/>
        <p:guide orient="horz" pos="637"/>
        <p:guide orient="horz" pos="3878"/>
        <p:guide pos="5056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06U9TPUzy7diYoFKLuf0"/>
          <p:cNvPicPr>
            <a:picLocks noChangeAspect="1"/>
          </p:cNvPicPr>
          <p:nvPr/>
        </p:nvPicPr>
        <p:blipFill>
          <a:blip r:embed="rId1"/>
          <a:srcRect t="5532"/>
          <a:stretch>
            <a:fillRect/>
          </a:stretch>
        </p:blipFill>
        <p:spPr>
          <a:xfrm>
            <a:off x="605155" y="1002665"/>
            <a:ext cx="11103610" cy="58553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广州美林湖越野场地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6896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广州美林湖越野场地，总占地面积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亩，其中生态种植区域占地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亩，长达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公里纯天然越野体验道路，共计设置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个不同难度的体验项目，包括两个坡长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°和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°陡坡等高难度项目。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越野赛道长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5</a:t>
            </a:r>
            <a:r>
              <a:rPr lang="zh-CN" altLang="en-US" sz="1200">
                <a:latin typeface="+mn-ea"/>
                <a:cs typeface="+mn-ea"/>
                <a:sym typeface="+mn-ea"/>
              </a:rPr>
              <a:t>公里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1318895"/>
            <a:ext cx="7285355" cy="4262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558925"/>
            <a:ext cx="3676650" cy="24790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3383" b="4620"/>
          <a:stretch>
            <a:fillRect/>
          </a:stretch>
        </p:blipFill>
        <p:spPr>
          <a:xfrm>
            <a:off x="8119110" y="3851275"/>
            <a:ext cx="3681095" cy="2449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r="2500" b="2775"/>
          <a:stretch>
            <a:fillRect/>
          </a:stretch>
        </p:blipFill>
        <p:spPr>
          <a:xfrm>
            <a:off x="4291330" y="3851910"/>
            <a:ext cx="3689350" cy="24479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858"/>
          <a:stretch>
            <a:fillRect/>
          </a:stretch>
        </p:blipFill>
        <p:spPr>
          <a:xfrm>
            <a:off x="462915" y="3846830"/>
            <a:ext cx="3689985" cy="2447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1621" b="7177"/>
          <a:stretch>
            <a:fillRect/>
          </a:stretch>
        </p:blipFill>
        <p:spPr>
          <a:xfrm>
            <a:off x="8110220" y="1080135"/>
            <a:ext cx="3660775" cy="2334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934" b="3765"/>
          <a:stretch>
            <a:fillRect/>
          </a:stretch>
        </p:blipFill>
        <p:spPr>
          <a:xfrm>
            <a:off x="4291330" y="1078865"/>
            <a:ext cx="3679825" cy="2335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t="3955"/>
          <a:stretch>
            <a:fillRect/>
          </a:stretch>
        </p:blipFill>
        <p:spPr>
          <a:xfrm>
            <a:off x="463550" y="1079500"/>
            <a:ext cx="3690620" cy="2335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0035" y="6372860"/>
            <a:ext cx="1551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8300" y="6368415"/>
            <a:ext cx="1244600" cy="280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0245" y="6368415"/>
            <a:ext cx="1212850" cy="259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527540" y="3493135"/>
            <a:ext cx="1244600" cy="280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607050" y="3493135"/>
            <a:ext cx="1244600" cy="280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1823720" y="3490595"/>
            <a:ext cx="1244600" cy="280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斯巴鲁试驾会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PP_MARK_KEY" val="3d299e04-b313-4b6d-b02d-6ff0477d7db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26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广州美林湖越野场地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329</cp:revision>
  <dcterms:created xsi:type="dcterms:W3CDTF">2019-06-19T02:08:00Z</dcterms:created>
  <dcterms:modified xsi:type="dcterms:W3CDTF">2023-03-06T08:03:41Z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5E4C6EA6DCF043499CF87C90AC54DC42</vt:lpwstr>
  </property>
</Properties>
</file>